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282" y="285728"/>
          <a:ext cx="8929718" cy="6357981"/>
        </p:xfrm>
        <a:graphic>
          <a:graphicData uri="http://schemas.openxmlformats.org/drawingml/2006/table">
            <a:tbl>
              <a:tblPr/>
              <a:tblGrid>
                <a:gridCol w="3220566"/>
                <a:gridCol w="5709152"/>
              </a:tblGrid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ALTIN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ÇAĞIN VEBASI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BABA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SARAY YAVRUSU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İŞ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PEYGAMBERLER </a:t>
                      </a:r>
                      <a:r>
                        <a:rPr lang="tr-TR" sz="4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ŞEHRİ</a:t>
                      </a:r>
                      <a:endParaRPr lang="tr-TR" sz="4000" b="1" i="0" u="none" strike="noStrike" dirty="0">
                        <a:solidFill>
                          <a:srgbClr val="000000"/>
                        </a:solidFill>
                        <a:latin typeface="+mj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KANSER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SARI LİRA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KONAK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İNCE HASTALIK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ŞANLI URFA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EVİN DİREĞİ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VEREM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EKMEK KAPISI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</Words>
  <PresentationFormat>Ekran Gösterisi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6</cp:revision>
  <dcterms:created xsi:type="dcterms:W3CDTF">2018-11-04T21:26:01Z</dcterms:created>
  <dcterms:modified xsi:type="dcterms:W3CDTF">2018-11-04T21:36:29Z</dcterms:modified>
</cp:coreProperties>
</file>